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D0AB-AF03-410C-A23A-A74355021866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reub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124" r="10124"/>
          <a:stretch>
            <a:fillRect/>
          </a:stretch>
        </p:blipFill>
        <p:spPr>
          <a:xfrm>
            <a:off x="323528" y="260648"/>
            <a:ext cx="8304414" cy="6264000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 descr="100_05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196752"/>
            <a:ext cx="2754306" cy="3672408"/>
          </a:xfrm>
          <a:prstGeom prst="rect">
            <a:avLst/>
          </a:prstGeom>
          <a:ln w="762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angelay</dc:creator>
  <cp:lastModifiedBy>angelay</cp:lastModifiedBy>
  <cp:revision>11</cp:revision>
  <dcterms:created xsi:type="dcterms:W3CDTF">2010-09-20T23:16:10Z</dcterms:created>
  <dcterms:modified xsi:type="dcterms:W3CDTF">2010-09-23T00:22:59Z</dcterms:modified>
</cp:coreProperties>
</file>